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2.xml"/><Relationship Type="http://schemas.openxmlformats.org/officeDocument/2006/relationships/slide" Id="rId10" Target="slides/slide5.xml"/><Relationship Type="http://schemas.openxmlformats.org/officeDocument/2006/relationships/slideMaster" Id="rId4" Target="slideMasters/slideMaster1.xml"/><Relationship Type="http://schemas.openxmlformats.org/officeDocument/2006/relationships/slide" Id="rId11" Target="slides/slide6.xml"/><Relationship Type="http://schemas.openxmlformats.org/officeDocument/2006/relationships/tableStyles" Id="rId3" Target="tableStyles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2" id="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3" id="73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4" id="7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9" id="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0" id="8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1" id="8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8" id="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9" id="8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0" id="9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5" id="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6" id="9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7" id="9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3" id="10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4" id="10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1" id="11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9" id="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name="Shape 10" id="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1" id="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2" id="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name="Shape 13" id="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4" id="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5" id="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6" id="16"/>
          <p:cNvSpPr txBox="1"/>
          <p:nvPr>
            <p:ph type="subTitle" idx="1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9" id="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20" id="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21" id="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22" id="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23" id="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24" id="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25" id="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6" id="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30" id="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31" id="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2" id="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33" id="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34" id="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5" id="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36" id="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7" id="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8" id="38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9" id="39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42" id="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43" id="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44" id="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45" id="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46" id="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47" id="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48" id="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9" id="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52" id="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53" id="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54" id="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55" id="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56" id="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57" id="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58" id="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9" id="59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62" id="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63" id="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64" id="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65" id="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66" id="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67" id="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68" id="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1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4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9" id="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0" id="70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 sz="7200"/>
              <a:t>Celebridades</a:t>
            </a:r>
          </a:p>
        </p:txBody>
      </p:sp>
      <p:sp>
        <p:nvSpPr>
          <p:cNvPr name="Shape 71" id="71"/>
          <p:cNvSpPr txBox="1"/>
          <p:nvPr>
            <p:ph type="subTitle" idx="1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/>
              <a:t>Por Kasey Litchford y Conal Robinson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mph" presetSubtype="0" presetID="8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5" id="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6" id="76"/>
          <p:cNvSpPr txBox="1"/>
          <p:nvPr>
            <p:ph type="title"/>
          </p:nvPr>
        </p:nvSpPr>
        <p:spPr>
          <a:xfrm>
            <a:off y="563812" x="1001025"/>
            <a:ext cy="876899" cx="77013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 sz="7200"/>
              <a:t>Freddie Mercury</a:t>
            </a:r>
          </a:p>
        </p:txBody>
      </p:sp>
      <p:sp>
        <p:nvSpPr>
          <p:cNvPr name="Shape 77" id="77"/>
          <p:cNvSpPr txBox="1"/>
          <p:nvPr>
            <p:ph type="body" idx="1"/>
          </p:nvPr>
        </p:nvSpPr>
        <p:spPr>
          <a:xfrm>
            <a:off y="1632725" x="301638"/>
            <a:ext cy="4957500" cx="42393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/>
              <a:t>Freddie Mercury es un muchacho. El es de London, England. El es Britanico. El es musico, no es sin talento. El es moreno, cómico, y muy muy viejo. El es un músico popular en Queen.</a:t>
            </a:r>
          </a:p>
        </p:txBody>
      </p:sp>
      <p:sp>
        <p:nvSpPr>
          <p:cNvPr name="Shape 78" id="78"/>
          <p:cNvSpPr/>
          <p:nvPr/>
        </p:nvSpPr>
        <p:spPr>
          <a:xfrm>
            <a:off y="1498308" x="5018173"/>
            <a:ext cy="4947183" cx="374872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16" presetID="23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valueType="num" calcmode="lin">
                                      <p:cBhvr additive="base">
                                        <p:cTn dur="5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valueType="num" calcmode="lin">
                                      <p:cBhvr additive="base">
                                        <p:cTn dur="5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xit" presetSubtype="0" presetID="10" nodeType="click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Class="exit" presetSubtype="32" presetID="23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 valueType="num" calcmode="lin">
                                      <p:cBhvr additive="base">
                                        <p:cTn dur="5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valueType="num" calcmode="lin">
                                      <p:cBhvr additive="base">
                                        <p:cTn dur="5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2" id="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3" id="83"/>
          <p:cNvSpPr txBox="1"/>
          <p:nvPr>
            <p:ph type="title"/>
          </p:nvPr>
        </p:nvSpPr>
        <p:spPr>
          <a:xfrm>
            <a:off y="339212" x="1988850"/>
            <a:ext cy="1163400" cx="51663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 sz="7200"/>
              <a:t>Daniel Tosh</a:t>
            </a:r>
          </a:p>
        </p:txBody>
      </p:sp>
      <p:sp>
        <p:nvSpPr>
          <p:cNvPr name="Shape 84" id="84"/>
          <p:cNvSpPr/>
          <p:nvPr/>
        </p:nvSpPr>
        <p:spPr>
          <a:xfrm>
            <a:off y="1620393" x="4913859"/>
            <a:ext cy="5021947" cx="377294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85" id="85"/>
          <p:cNvSpPr txBox="1"/>
          <p:nvPr/>
        </p:nvSpPr>
        <p:spPr>
          <a:xfrm>
            <a:off y="1502612" x="565234"/>
            <a:ext cy="4985999" cx="41403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86" id="86"/>
          <p:cNvSpPr txBox="1"/>
          <p:nvPr/>
        </p:nvSpPr>
        <p:spPr>
          <a:xfrm>
            <a:off y="7598065" x="2743200"/>
            <a:ext cy="457200" cx="3657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87" id="87"/>
          <p:cNvSpPr txBox="1"/>
          <p:nvPr/>
        </p:nvSpPr>
        <p:spPr>
          <a:xfrm>
            <a:off y="1757112" x="666050"/>
            <a:ext cy="4598699" cx="36531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/>
              <a:t> </a:t>
            </a:r>
            <a:r>
              <a:rPr lang="en" sz="3000">
                <a:solidFill>
                  <a:srgbClr val="FFFFFF"/>
                </a:solidFill>
              </a:rPr>
              <a:t>Daniel Tosh "es el muchacho". El es de Alemania. El es Americano. El es muy gracioso, no es serio. El es moreno, popular, y alto. El es un comediante popular en Tosh.0.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xit" presetSubtype="0" presetID="10" nodeType="click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1" id="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2" id="92"/>
          <p:cNvSpPr txBox="1"/>
          <p:nvPr>
            <p:ph type="title"/>
          </p:nvPr>
        </p:nvSpPr>
        <p:spPr>
          <a:xfrm>
            <a:off y="287637" x="2252550"/>
            <a:ext cy="1143000" cx="46389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 sz="7200"/>
              <a:t>Don White</a:t>
            </a:r>
          </a:p>
        </p:txBody>
      </p:sp>
      <p:sp>
        <p:nvSpPr>
          <p:cNvPr name="Shape 93" id="93"/>
          <p:cNvSpPr txBox="1"/>
          <p:nvPr>
            <p:ph type="body" idx="1"/>
          </p:nvPr>
        </p:nvSpPr>
        <p:spPr>
          <a:xfrm>
            <a:off y="1540095" x="411680"/>
            <a:ext cy="4967700" cx="3927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 sz="3400"/>
              <a:t>Don White es un muchacho. El es de Lynn, Massachusetts. El es Americano. Don es moreno, no es rubio. El es cómico, alto, y sincero. </a:t>
            </a:r>
          </a:p>
        </p:txBody>
      </p:sp>
      <p:sp>
        <p:nvSpPr>
          <p:cNvPr name="Shape 94" id="94"/>
          <p:cNvSpPr/>
          <p:nvPr/>
        </p:nvSpPr>
        <p:spPr>
          <a:xfrm>
            <a:off y="1540981" x="4781987"/>
            <a:ext cy="4965929" cx="389198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xit" presetSubtype="8" presetID="2" nodeType="clickEffect" fill="hold">
                                  <p:stCondLst>
                                    <p:cond delay="0"/>
                                  </p:stCondLst>
                                  <p:childTnLst>
                                    <p:anim valueType="num" calcmode="lin">
                                      <p:cBhvr additive="base">
                                        <p:cTn dur="2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xit" presetSubtype="32" presetID="23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 valueType="num" calcmode="lin">
                                      <p:cBhvr additive="base">
                                        <p:cTn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valueType="num" calcmode="lin">
                                      <p:cBhvr additive="base">
                                        <p:cTn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Class="exit" presetSubtype="8" presetID="2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 valueType="num" calcmode="lin">
                                      <p:cBhvr additive="base">
                                        <p:cTn dur="2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8" id="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9" id="99"/>
          <p:cNvSpPr txBox="1"/>
          <p:nvPr>
            <p:ph type="title"/>
          </p:nvPr>
        </p:nvSpPr>
        <p:spPr>
          <a:xfrm>
            <a:off y="199287" x="1595100"/>
            <a:ext cy="1143000" cx="59537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
</a:t>
            </a:r>
            <a:r>
              <a:rPr lang="en" sz="7200"/>
              <a:t>Justin Bieber</a:t>
            </a:r>
          </a:p>
        </p:txBody>
      </p:sp>
      <p:sp>
        <p:nvSpPr>
          <p:cNvPr name="Shape 100" id="100"/>
          <p:cNvSpPr txBox="1"/>
          <p:nvPr>
            <p:ph type="body" idx="1"/>
          </p:nvPr>
        </p:nvSpPr>
        <p:spPr>
          <a:xfrm>
            <a:off y="1561400" x="357225"/>
            <a:ext cy="4967700" cx="40998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 rtl="0" lvl="0">
              <a:buNone/>
            </a:pPr>
            <a:r>
              <a:rPr lang="en" sz="3400"/>
              <a:t>Justin Bieber es un muchacho. El es de Canada. El es Canadiense. El es moreno, no es rubio. El es feo y muy gordo. Justin es listo alto y popular.</a:t>
            </a:r>
          </a:p>
        </p:txBody>
      </p:sp>
      <p:sp>
        <p:nvSpPr>
          <p:cNvPr name="Shape 101" id="101"/>
          <p:cNvSpPr/>
          <p:nvPr/>
        </p:nvSpPr>
        <p:spPr>
          <a:xfrm>
            <a:off y="1570504" x="4699932"/>
            <a:ext cy="4949491" cx="408015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mph" presetSubtype="0" presetID="8" nodeType="clickEffect" fill="hold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xit" presetSubtype="32" presetID="23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w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valueType="num" calcmode="lin">
                                      <p:cBhvr additive="base">
                                        <p:cTn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h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5" id="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6" id="106"/>
          <p:cNvSpPr txBox="1"/>
          <p:nvPr>
            <p:ph type="title"/>
          </p:nvPr>
        </p:nvSpPr>
        <p:spPr>
          <a:xfrm>
            <a:off y="296887" x="2597850"/>
            <a:ext cy="1143000" cx="39483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 sz="7200"/>
              <a:t>Weird Al</a:t>
            </a:r>
          </a:p>
        </p:txBody>
      </p:sp>
      <p:sp>
        <p:nvSpPr>
          <p:cNvPr name="Shape 107" id="107"/>
          <p:cNvSpPr txBox="1"/>
          <p:nvPr>
            <p:ph type="body" idx="1"/>
          </p:nvPr>
        </p:nvSpPr>
        <p:spPr>
          <a:xfrm>
            <a:off y="1558508" x="516060"/>
            <a:ext cy="4967700" cx="4235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algn="ctr">
              <a:buNone/>
            </a:pPr>
            <a:r>
              <a:rPr lang="en"/>
              <a:t> Weird Al es el muchacho. El es de California, America. El es American. El es muy cómico no es serio. El es moreno, alto, y popular. El es un popular músico/comediante.</a:t>
            </a:r>
          </a:p>
        </p:txBody>
      </p:sp>
      <p:sp>
        <p:nvSpPr>
          <p:cNvPr name="Shape 108" id="108"/>
          <p:cNvSpPr/>
          <p:nvPr/>
        </p:nvSpPr>
        <p:spPr>
          <a:xfrm>
            <a:off y="1569000" x="4949648"/>
            <a:ext cy="4946718" cx="367440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ntr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Class="exit" presetSubtype="0" presetID="10" nodeType="click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Class="exit" presetSubtype="0" presetID="10" nodeType="afterEffect" fill="hold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